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 ?>
<Relationships xmlns="http://schemas.openxmlformats.org/package/2006/relationships">
	<Relationship Id="rId3" Type="http://schemas.openxmlformats.org/officeDocument/2006/relationships/presProps" Target="presProps.xml" />
	<Relationship Id="rId2" Type="http://schemas.openxmlformats.org/officeDocument/2006/relationships/slide" Target="slides/slide1.xml" />
	<Relationship Id="rId1" Type="http://schemas.openxmlformats.org/officeDocument/2006/relationships/slideMaster" Target="slideMasters/slideMaster1.xml" />
	<Relationship Id="rId6" Type="http://schemas.openxmlformats.org/officeDocument/2006/relationships/tableStyles" Target="tableStyles.xml" />
	<Relationship Id="rId5" Type="http://schemas.openxmlformats.org/officeDocument/2006/relationships/theme" Target="theme/theme1.xml" />
	<Relationship Id="rId4" Type="http://schemas.openxmlformats.org/officeDocument/2006/relationships/viewProps" Target="viewProps.xml" />
	<Relationship Id="rId7" Type="http://schemas.openxmlformats.org/officeDocument/2006/relationships/slide" Target="slides/slide2.xml" />
	<Relationship Id="rId8" Type="http://schemas.openxmlformats.org/officeDocument/2006/relationships/slide" Target="slides/slide3.xml" />
	<Relationship Id="rId9" Type="http://schemas.openxmlformats.org/officeDocument/2006/relationships/slide" Target="slides/slide4.xml" />
	<Relationship Id="rId10" Type="http://schemas.openxmlformats.org/officeDocument/2006/relationships/slide" Target="slides/slide5.xml" />
	<Relationship Id="rId11" Type="http://schemas.openxmlformats.org/officeDocument/2006/relationships/slide" Target="slides/slide6.xml" />
	<Relationship Id="rId12" Type="http://schemas.openxmlformats.org/officeDocument/2006/relationships/slide" Target="slides/slide7.xml" />
	<Relationship Id="rId13" Type="http://schemas.openxmlformats.org/officeDocument/2006/relationships/slide" Target="slides/slide8.xml" />
	<Relationship Id="rId14" Type="http://schemas.openxmlformats.org/officeDocument/2006/relationships/slide" Target="slides/slide9.xml" />
	<Relationship Id="rId15" Type="http://schemas.openxmlformats.org/officeDocument/2006/relationships/slide" Target="slides/slide10.xml" />
	<Relationship Id="rId16" Type="http://schemas.openxmlformats.org/officeDocument/2006/relationships/slide" Target="slides/slide11.xml" />
	<Relationship Id="rId17" Type="http://schemas.openxmlformats.org/officeDocument/2006/relationships/slide" Target="slides/slide12.xml" />
	<Relationship Id="rId18" Type="http://schemas.openxmlformats.org/officeDocument/2006/relationships/slide" Target="slides/slide13.xml" />
	<Relationship Id="rId19" Type="http://schemas.openxmlformats.org/officeDocument/2006/relationships/slide" Target="slides/slide14.xml" />
	<Relationship Id="rId20" Type="http://schemas.openxmlformats.org/officeDocument/2006/relationships/slide" Target="slides/slide15.xml" />
	<Relationship Id="rId21" Type="http://schemas.openxmlformats.org/officeDocument/2006/relationships/slide" Target="slides/slide16.xml" />
	<Relationship Id="rId22" Type="http://schemas.openxmlformats.org/officeDocument/2006/relationships/slide" Target="slides/slide17.xml" />
	<Relationship Id="rId23" Type="http://schemas.openxmlformats.org/officeDocument/2006/relationships/slide" Target="slides/slide18.xml" />
	<Relationship Id="rId24" Type="http://schemas.openxmlformats.org/officeDocument/2006/relationships/slide" Target="slides/slide19.xml" />
	<Relationship Id="rId25" Type="http://schemas.openxmlformats.org/officeDocument/2006/relationships/slide" Target="slides/slide20.xml" />
	<Relationship Id="rId26" Type="http://schemas.openxmlformats.org/officeDocument/2006/relationships/slide" Target="slides/slide21.xml" />
	<Relationship Id="rId27" Type="http://schemas.openxmlformats.org/officeDocument/2006/relationships/slide" Target="slides/slide22.xml" />
	<Relationship Id="rId28" Type="http://schemas.openxmlformats.org/officeDocument/2006/relationships/slide" Target="slides/slide23.xml" />
	<Relationship Id="rId29" Type="http://schemas.openxmlformats.org/officeDocument/2006/relationships/slide" Target="slides/slide24.xml" />
	<Relationship Id="rId30" Type="http://schemas.openxmlformats.org/officeDocument/2006/relationships/slide" Target="slides/slide25.xml" />
	<Relationship Id="rId31" Type="http://schemas.openxmlformats.org/officeDocument/2006/relationships/slide" Target="slides/slide26.xml" 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.jpeg" />
</Relationships>
</file>

<file path=ppt/slides/_rels/slide1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.jpeg" />
</Relationships>
</file>

<file path=ppt/slides/_rels/slide1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.jpeg" />
</Relationships>
</file>

<file path=ppt/slides/_rels/slide1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2.jpeg" />
</Relationships>
</file>

<file path=ppt/slides/_rels/slide1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.jpeg" />
</Relationships>
</file>

<file path=ppt/slides/_rels/slide1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.jpeg" />
</Relationships>
</file>

<file path=ppt/slides/_rels/slide1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5.jpeg" />
</Relationships>
</file>

<file path=ppt/slides/_rels/slide1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6.jpeg" />
</Relationships>
</file>

<file path=ppt/slides/_rels/slide1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7.jpeg" />
</Relationships>
</file>

<file path=ppt/slides/_rels/slide1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8.jpeg" />
</Relationships>
</file>

<file path=ppt/slides/_rels/slide1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9.jpeg" />
</Relationships>
</file>

<file path=ppt/slides/_rels/slide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.jpeg" />
</Relationships>
</file>

<file path=ppt/slides/_rels/slide2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0.jpeg" />
</Relationships>
</file>

<file path=ppt/slides/_rels/slide2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1.jpeg" />
</Relationships>
</file>

<file path=ppt/slides/_rels/slide2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2.jpeg" />
</Relationships>
</file>

<file path=ppt/slides/_rels/slide2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3.jpeg" />
</Relationships>
</file>

<file path=ppt/slides/_rels/slide2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4.jpeg" />
</Relationships>
</file>

<file path=ppt/slides/_rels/slide2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5.jpeg" />
</Relationships>
</file>

<file path=ppt/slides/_rels/slide2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6.jpeg" />
</Relationships>
</file>

<file path=ppt/slides/_rels/slide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.jpeg" />
</Relationships>
</file>

<file path=ppt/slides/_rels/slide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.jpeg" />
</Relationships>
</file>

<file path=ppt/slides/_rels/slide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.jpeg" />
</Relationships>
</file>

<file path=ppt/slides/_rels/slide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.jpeg" />
</Relationships>
</file>

<file path=ppt/slides/_rels/slide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.jpeg" />
</Relationships>
</file>

<file path=ppt/slides/_rels/slide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.jpeg" />
</Relationships>
</file>

<file path=ppt/slides/_rels/slide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.jpeg" 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9900" y="0"/>
            <a:ext cx="51308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4572000 w 9144000"/>
              <a:gd name="connsiteY0" fmla="*/ 6858000 h 6858000"/>
              <a:gd name="connsiteX1" fmla="*/ 0 w 9144000"/>
              <a:gd name="connsiteY1" fmla="*/ 6858000 h 6858000"/>
              <a:gd name="connsiteX2" fmla="*/ 0 w 9144000"/>
              <a:gd name="connsiteY2" fmla="*/ 0 h 6858000"/>
              <a:gd name="connsiteX3" fmla="*/ 9144000 w 9144000"/>
              <a:gd name="connsiteY3" fmla="*/ 0 h 6858000"/>
              <a:gd name="connsiteX4" fmla="*/ 9144000 w 9144000"/>
              <a:gd name="connsiteY4" fmla="*/ 6858000 h 6858000"/>
              <a:gd name="connsiteX5" fmla="*/ 457200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6858000">
                <a:moveTo>
                  <a:pt x="457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4572000" y="6858000"/>
                </a:lnTo>
              </a:path>
            </a:pathLst>
          </a:custGeom>
          <a:solidFill>
            <a:srgbClr val="3333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700" y="1028700"/>
            <a:ext cx="7569200" cy="466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5500"/>
            <a:ext cx="9144000" cy="482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4572000 w 9144000"/>
              <a:gd name="connsiteY0" fmla="*/ 6858000 h 6858000"/>
              <a:gd name="connsiteX1" fmla="*/ 0 w 9144000"/>
              <a:gd name="connsiteY1" fmla="*/ 6858000 h 6858000"/>
              <a:gd name="connsiteX2" fmla="*/ 0 w 9144000"/>
              <a:gd name="connsiteY2" fmla="*/ 0 h 6858000"/>
              <a:gd name="connsiteX3" fmla="*/ 9144000 w 9144000"/>
              <a:gd name="connsiteY3" fmla="*/ 0 h 6858000"/>
              <a:gd name="connsiteX4" fmla="*/ 9144000 w 9144000"/>
              <a:gd name="connsiteY4" fmla="*/ 6858000 h 6858000"/>
              <a:gd name="connsiteX5" fmla="*/ 457200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6858000">
                <a:moveTo>
                  <a:pt x="457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4572000" y="6858000"/>
                </a:lnTo>
              </a:path>
            </a:pathLst>
          </a:custGeom>
          <a:solidFill>
            <a:srgbClr val="3333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1900" y="0"/>
            <a:ext cx="66802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4572000 w 9144000"/>
              <a:gd name="connsiteY0" fmla="*/ 6858000 h 6858000"/>
              <a:gd name="connsiteX1" fmla="*/ 0 w 9144000"/>
              <a:gd name="connsiteY1" fmla="*/ 6858000 h 6858000"/>
              <a:gd name="connsiteX2" fmla="*/ 0 w 9144000"/>
              <a:gd name="connsiteY2" fmla="*/ 0 h 6858000"/>
              <a:gd name="connsiteX3" fmla="*/ 9144000 w 9144000"/>
              <a:gd name="connsiteY3" fmla="*/ 0 h 6858000"/>
              <a:gd name="connsiteX4" fmla="*/ 9144000 w 9144000"/>
              <a:gd name="connsiteY4" fmla="*/ 6858000 h 6858000"/>
              <a:gd name="connsiteX5" fmla="*/ 457200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6858000">
                <a:moveTo>
                  <a:pt x="457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4572000" y="6858000"/>
                </a:lnTo>
              </a:path>
            </a:pathLst>
          </a:custGeom>
          <a:solidFill>
            <a:srgbClr val="3333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2730" cy="6856730"/>
          </a:xfrm>
          <a:custGeom>
            <a:avLst/>
            <a:gdLst>
              <a:gd name="connsiteX0" fmla="*/ 4570730 w 9142730"/>
              <a:gd name="connsiteY0" fmla="*/ 6856730 h 6856730"/>
              <a:gd name="connsiteX1" fmla="*/ 0 w 9142730"/>
              <a:gd name="connsiteY1" fmla="*/ 6856730 h 6856730"/>
              <a:gd name="connsiteX2" fmla="*/ 0 w 9142730"/>
              <a:gd name="connsiteY2" fmla="*/ 0 h 6856730"/>
              <a:gd name="connsiteX3" fmla="*/ 9142730 w 9142730"/>
              <a:gd name="connsiteY3" fmla="*/ 0 h 6856730"/>
              <a:gd name="connsiteX4" fmla="*/ 9142730 w 9142730"/>
              <a:gd name="connsiteY4" fmla="*/ 6856730 h 6856730"/>
              <a:gd name="connsiteX5" fmla="*/ 4570730 w 9142730"/>
              <a:gd name="connsiteY5" fmla="*/ 6856730 h 68567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2730" h="6856730">
                <a:moveTo>
                  <a:pt x="4570730" y="6856730"/>
                </a:moveTo>
                <a:lnTo>
                  <a:pt x="0" y="6856730"/>
                </a:lnTo>
                <a:lnTo>
                  <a:pt x="0" y="0"/>
                </a:lnTo>
                <a:lnTo>
                  <a:pt x="9142730" y="0"/>
                </a:lnTo>
                <a:lnTo>
                  <a:pt x="9142730" y="6856730"/>
                </a:lnTo>
                <a:lnTo>
                  <a:pt x="4570730" y="685673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雨林木风</cp:lastModifiedBy>
  <cp:revision>3</cp:revision>
  <dcterms:created xsi:type="dcterms:W3CDTF">2006-08-16T00:00:00Z</dcterms:created>
  <dcterms:modified xsi:type="dcterms:W3CDTF">2010-04-24T16:48:41Z</dcterms:modified>
</cp:coreProperties>
</file>